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3287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28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20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5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320" cy="1567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lnSpc>
                <a:spcPct val="10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lnSpc>
                <a:spcPct val="10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lnSpc>
                <a:spcPct val="10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lnSpc>
                <a:spcPct val="10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Application>LibreOffice/25.2.2.2$Windows_X86_64 LibreOffice_project/7370d4be9e3cf6031a51beef54ff3bda878e3fac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2025-04-28T09:59:57Z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